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271" r:id="rId2"/>
    <p:sldId id="267" r:id="rId3"/>
    <p:sldId id="344" r:id="rId4"/>
    <p:sldId id="281" r:id="rId5"/>
    <p:sldId id="270" r:id="rId6"/>
    <p:sldId id="274" r:id="rId7"/>
    <p:sldId id="273" r:id="rId8"/>
    <p:sldId id="272" r:id="rId9"/>
    <p:sldId id="275" r:id="rId10"/>
    <p:sldId id="301" r:id="rId11"/>
    <p:sldId id="305" r:id="rId12"/>
    <p:sldId id="308" r:id="rId13"/>
    <p:sldId id="320" r:id="rId14"/>
    <p:sldId id="321" r:id="rId15"/>
    <p:sldId id="322" r:id="rId16"/>
    <p:sldId id="323" r:id="rId17"/>
    <p:sldId id="326" r:id="rId18"/>
    <p:sldId id="327" r:id="rId19"/>
    <p:sldId id="329" r:id="rId20"/>
    <p:sldId id="330" r:id="rId21"/>
    <p:sldId id="328" r:id="rId22"/>
    <p:sldId id="299" r:id="rId23"/>
    <p:sldId id="325" r:id="rId24"/>
    <p:sldId id="332" r:id="rId25"/>
    <p:sldId id="390" r:id="rId26"/>
    <p:sldId id="300" r:id="rId27"/>
    <p:sldId id="331" r:id="rId28"/>
    <p:sldId id="382" r:id="rId29"/>
    <p:sldId id="384" r:id="rId30"/>
    <p:sldId id="400" r:id="rId31"/>
    <p:sldId id="386" r:id="rId32"/>
    <p:sldId id="385" r:id="rId33"/>
    <p:sldId id="397" r:id="rId34"/>
    <p:sldId id="396" r:id="rId35"/>
    <p:sldId id="395" r:id="rId36"/>
    <p:sldId id="392" r:id="rId37"/>
    <p:sldId id="391" r:id="rId38"/>
    <p:sldId id="394" r:id="rId39"/>
    <p:sldId id="393" r:id="rId40"/>
    <p:sldId id="345" r:id="rId41"/>
    <p:sldId id="354" r:id="rId42"/>
    <p:sldId id="347" r:id="rId43"/>
    <p:sldId id="402" r:id="rId44"/>
    <p:sldId id="334" r:id="rId45"/>
    <p:sldId id="335" r:id="rId46"/>
    <p:sldId id="336" r:id="rId47"/>
    <p:sldId id="399" r:id="rId48"/>
    <p:sldId id="369" r:id="rId49"/>
    <p:sldId id="364" r:id="rId50"/>
    <p:sldId id="337" r:id="rId51"/>
    <p:sldId id="338" r:id="rId52"/>
    <p:sldId id="377" r:id="rId53"/>
    <p:sldId id="379" r:id="rId54"/>
    <p:sldId id="353" r:id="rId55"/>
    <p:sldId id="352" r:id="rId56"/>
    <p:sldId id="351" r:id="rId57"/>
    <p:sldId id="380" r:id="rId58"/>
    <p:sldId id="339" r:id="rId59"/>
    <p:sldId id="357" r:id="rId60"/>
    <p:sldId id="356" r:id="rId61"/>
    <p:sldId id="366" r:id="rId62"/>
    <p:sldId id="365" r:id="rId63"/>
    <p:sldId id="401" r:id="rId64"/>
    <p:sldId id="381" r:id="rId65"/>
    <p:sldId id="367" r:id="rId66"/>
    <p:sldId id="372" r:id="rId67"/>
    <p:sldId id="371" r:id="rId68"/>
    <p:sldId id="370" r:id="rId69"/>
    <p:sldId id="403" r:id="rId70"/>
    <p:sldId id="374" r:id="rId71"/>
    <p:sldId id="373" r:id="rId72"/>
    <p:sldId id="350" r:id="rId73"/>
    <p:sldId id="340" r:id="rId74"/>
    <p:sldId id="359" r:id="rId75"/>
    <p:sldId id="360" r:id="rId76"/>
    <p:sldId id="292" r:id="rId77"/>
    <p:sldId id="348" r:id="rId78"/>
    <p:sldId id="296" r:id="rId79"/>
    <p:sldId id="297" r:id="rId80"/>
    <p:sldId id="294" r:id="rId81"/>
    <p:sldId id="284" r:id="rId82"/>
    <p:sldId id="389" r:id="rId83"/>
    <p:sldId id="293" r:id="rId84"/>
    <p:sldId id="295" r:id="rId85"/>
    <p:sldId id="286" r:id="rId86"/>
    <p:sldId id="287" r:id="rId87"/>
    <p:sldId id="285" r:id="rId88"/>
    <p:sldId id="280" r:id="rId89"/>
    <p:sldId id="298" r:id="rId90"/>
    <p:sldId id="277" r:id="rId91"/>
    <p:sldId id="278" r:id="rId92"/>
    <p:sldId id="276" r:id="rId93"/>
    <p:sldId id="262" r:id="rId94"/>
    <p:sldId id="279" r:id="rId95"/>
    <p:sldId id="265" r:id="rId96"/>
    <p:sldId id="264" r:id="rId97"/>
    <p:sldId id="266" r:id="rId98"/>
    <p:sldId id="311" r:id="rId99"/>
    <p:sldId id="315" r:id="rId100"/>
    <p:sldId id="375" r:id="rId101"/>
    <p:sldId id="376" r:id="rId102"/>
    <p:sldId id="312" r:id="rId103"/>
    <p:sldId id="313" r:id="rId10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9" autoAdjust="0"/>
    <p:restoredTop sz="94660"/>
  </p:normalViewPr>
  <p:slideViewPr>
    <p:cSldViewPr>
      <p:cViewPr>
        <p:scale>
          <a:sx n="110" d="100"/>
          <a:sy n="110" d="100"/>
        </p:scale>
        <p:origin x="-726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30FB0-E610-4770-94DB-9E66DAFCB600}" type="datetimeFigureOut">
              <a:rPr lang="en-US" smtClean="0"/>
              <a:t>6/18/2013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3810E-B0F8-4EC7-AC76-1F698F7C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12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810E-B0F8-4EC7-AC76-1F698F7CB2E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81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FC07C-6B10-4122-9624-ACF8AE5DE685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5080-5526-42FF-8D3C-F27D940A6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0F67A-1EA7-42DE-B7B4-C143377EAB77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2B5BF-D99B-42F6-8D6E-C6D812D76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BEB08-FA33-4329-AC16-93D0BE0A9ADD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9284-9E86-4674-8A05-D2436FA04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B69E5-F76B-48F2-9257-331192BBCC13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C8A8F-4A86-4C20-A9E4-C3D494223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19CEE-FCF9-4D09-9E53-665D61764D2A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69665-5B5C-4AE9-94F6-227BFEE99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290E5-6D1C-4F15-B81A-BD157A1FD109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F5D55-582B-486F-85D3-2F0E12D66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48A06-9C47-4B8F-B4C9-F196C4F74BE7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820D3-CB03-44A8-8D22-D6FC4EDDD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2A559-B085-43BF-8472-84E79E718176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3055C-7BE3-4B7D-8E78-5330AD50F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6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D2535-0B23-4818-9774-92D823103617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C80FE-99E1-4DBA-9BB1-D7E8E7733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5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31943-380F-459E-A91D-A694AAFA7CCF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2E3FC-2AEB-4042-B851-41C3D6300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7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B516-A7F4-4C26-AB5F-EC9D1847650F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2D891-0A8C-4325-9E21-B56CD6C96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E12189-F867-4B36-8BBE-8EA46E1F2FB4}" type="datetimeFigureOut">
              <a:rPr lang="en-US"/>
              <a:pPr>
                <a:defRPr/>
              </a:pPr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1264B3-A213-469D-B4B0-C8F2813EB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94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657600"/>
            <a:ext cx="6896937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209676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Shortridge High School </a:t>
            </a:r>
          </a:p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Class of 1963 </a:t>
            </a:r>
          </a:p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50 Year Reunion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1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175" y="457200"/>
            <a:ext cx="38878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3027501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825"/>
            <a:ext cx="304944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0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600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/>
              <a:t>At start </a:t>
            </a:r>
            <a:r>
              <a:rPr lang="en-US" sz="2400" dirty="0"/>
              <a:t>of broadcast—watch for Written by Madelyn  (Pugh) Martin – Shortridge </a:t>
            </a:r>
            <a:r>
              <a:rPr lang="en-US" sz="2400" dirty="0" smtClean="0"/>
              <a:t>Graduate, 1938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3657600"/>
            <a:ext cx="579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Then enjoy the sequence where Vivian gets out her very own Shortridge yearbook!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69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cy Show Clips for Reunion Slideshow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4572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04813"/>
            <a:ext cx="79327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762000"/>
            <a:ext cx="4191000" cy="369332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 Madelyn (Pugh) Martin as Writer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04813"/>
            <a:ext cx="79327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1264682"/>
            <a:ext cx="4953000" cy="369332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Check out Shortridge yearbook!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8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61436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6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2098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Remembering Grade School Days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8595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614082"/>
            <a:ext cx="29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School 41, 8th Grade Picture </a:t>
            </a:r>
            <a:endParaRPr lang="en-US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29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"/>
          <a:stretch/>
        </p:blipFill>
        <p:spPr bwMode="auto">
          <a:xfrm>
            <a:off x="1219200" y="1371600"/>
            <a:ext cx="3495675" cy="445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"/>
          <a:stretch/>
        </p:blipFill>
        <p:spPr bwMode="auto">
          <a:xfrm>
            <a:off x="3882566" y="1143000"/>
            <a:ext cx="3505200" cy="445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6800" y="1143000"/>
            <a:ext cx="6937834" cy="5145604"/>
            <a:chOff x="1082220" y="695325"/>
            <a:chExt cx="5760996" cy="445559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3"/>
            <a:stretch/>
          </p:blipFill>
          <p:spPr bwMode="auto">
            <a:xfrm>
              <a:off x="1082220" y="695325"/>
              <a:ext cx="3495675" cy="445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6"/>
            <a:stretch/>
          </p:blipFill>
          <p:spPr bwMode="auto">
            <a:xfrm>
              <a:off x="3338016" y="695325"/>
              <a:ext cx="3505200" cy="445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200400" y="485775"/>
            <a:ext cx="21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School 42, 8</a:t>
            </a:r>
            <a:r>
              <a:rPr lang="en-US" baseline="30000" dirty="0" smtClean="0">
                <a:solidFill>
                  <a:prstClr val="white"/>
                </a:solidFill>
                <a:latin typeface="Calibri"/>
                <a:cs typeface="+mn-cs"/>
              </a:rPr>
              <a:t>th</a:t>
            </a: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 Grade </a:t>
            </a:r>
            <a:endParaRPr lang="en-US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b="16901"/>
          <a:stretch/>
        </p:blipFill>
        <p:spPr bwMode="auto">
          <a:xfrm>
            <a:off x="641676" y="1409700"/>
            <a:ext cx="7854618" cy="392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565666"/>
            <a:ext cx="21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School 69, 8</a:t>
            </a:r>
            <a:r>
              <a:rPr lang="en-US" baseline="30000" dirty="0" smtClean="0">
                <a:solidFill>
                  <a:prstClr val="white"/>
                </a:solidFill>
                <a:latin typeface="Calibri"/>
                <a:cs typeface="+mn-cs"/>
              </a:rPr>
              <a:t>th</a:t>
            </a: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 Grade </a:t>
            </a:r>
            <a:endParaRPr lang="en-US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4" y="1524000"/>
            <a:ext cx="727551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3115" y="685800"/>
            <a:ext cx="326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School 69  </a:t>
            </a:r>
            <a:r>
              <a:rPr lang="en-US" dirty="0" err="1" smtClean="0">
                <a:solidFill>
                  <a:prstClr val="white"/>
                </a:solidFill>
                <a:latin typeface="Calibri"/>
                <a:cs typeface="+mn-cs"/>
              </a:rPr>
              <a:t>xth</a:t>
            </a: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 grade team??????</a:t>
            </a:r>
            <a:endParaRPr lang="en-US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676275"/>
            <a:ext cx="7561263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1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47700"/>
            <a:ext cx="71612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5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914400"/>
            <a:ext cx="8732837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7026" y="337664"/>
            <a:ext cx="310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School 70, 8th Grade Volleyball</a:t>
            </a:r>
            <a:endParaRPr lang="en-US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7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914400"/>
            <a:ext cx="5679947" cy="447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3400"/>
            <a:ext cx="4324092" cy="582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8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14400"/>
            <a:ext cx="8637587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0286" y="272534"/>
            <a:ext cx="3146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School 70, 7th Grade Basketball</a:t>
            </a:r>
            <a:endParaRPr lang="en-US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3"/>
          <a:stretch/>
        </p:blipFill>
        <p:spPr bwMode="auto">
          <a:xfrm>
            <a:off x="654210" y="1371600"/>
            <a:ext cx="7713663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457200"/>
            <a:ext cx="21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School 70, 8</a:t>
            </a:r>
            <a:r>
              <a:rPr lang="en-US" baseline="30000" dirty="0" smtClean="0">
                <a:solidFill>
                  <a:prstClr val="white"/>
                </a:solidFill>
                <a:latin typeface="Calibri"/>
                <a:cs typeface="+mn-cs"/>
              </a:rPr>
              <a:t>th</a:t>
            </a:r>
            <a:r>
              <a:rPr lang="en-US" dirty="0" smtClean="0">
                <a:solidFill>
                  <a:prstClr val="white"/>
                </a:solidFill>
                <a:latin typeface="Calibri"/>
                <a:cs typeface="+mn-cs"/>
              </a:rPr>
              <a:t> Grade </a:t>
            </a:r>
            <a:endParaRPr lang="en-US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1992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09600"/>
            <a:ext cx="207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School 76, 8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237537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88582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School 86 Football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" y="1400175"/>
            <a:ext cx="8127583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762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School 86 Basketball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277898"/>
            <a:ext cx="2405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School 86 Pictures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2181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31051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3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42875"/>
            <a:ext cx="8105775" cy="663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219200"/>
            <a:ext cx="8832033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609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School 86, 8</a:t>
            </a:r>
            <a:r>
              <a:rPr lang="en-US" baseline="30000" dirty="0" smtClean="0"/>
              <a:t>th</a:t>
            </a:r>
            <a:r>
              <a:rPr lang="en-US" dirty="0" smtClean="0"/>
              <a:t> Grade Graduation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1981200"/>
            <a:ext cx="3498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FRESHMAN YEAR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909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72318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22669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7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3810000" y="475342"/>
            <a:ext cx="32670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01" y="2895600"/>
            <a:ext cx="23780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9618"/>
            <a:ext cx="33337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2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8" y="762000"/>
            <a:ext cx="5257799" cy="294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9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04957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85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209800"/>
            <a:ext cx="3882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SOPHOMORE YEAR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520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26289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802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59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76600"/>
            <a:ext cx="50292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83789"/>
            <a:ext cx="3276600" cy="199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867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9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26289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45" y="3048000"/>
            <a:ext cx="19812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09046"/>
            <a:ext cx="2362200" cy="205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1676400" cy="279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7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2480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5955"/>
            <a:ext cx="39909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665" y="3352800"/>
            <a:ext cx="2312719" cy="302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David\Dropbox\SHS Files\Memory Book\To be Added\Harding Joh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43400"/>
            <a:ext cx="10287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4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7381"/>
            <a:ext cx="4371975" cy="218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44" y="2971800"/>
            <a:ext cx="6977062" cy="316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05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6" y="533400"/>
            <a:ext cx="5867400" cy="26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03270"/>
            <a:ext cx="733266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3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22574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3738562" cy="265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0"/>
            <a:ext cx="3048000" cy="273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3" y="3342148"/>
            <a:ext cx="4958703" cy="286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3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275949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10051"/>
            <a:ext cx="1905000" cy="192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9700"/>
            <a:ext cx="39719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4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289929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JUNIOR YEAR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19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19907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18764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00400"/>
            <a:ext cx="2514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3424237"/>
            <a:ext cx="1866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David\Dropbox\SHS Files\Memory Book\To be Added\fields di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10287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3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1" y="838200"/>
            <a:ext cx="35242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311" y="571500"/>
            <a:ext cx="32956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1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69707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1719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25767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16758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3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286"/>
            <a:ext cx="42386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762000"/>
            <a:ext cx="42291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304800"/>
            <a:ext cx="418147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8150"/>
            <a:ext cx="41529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5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5" y="304800"/>
            <a:ext cx="706596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74571"/>
            <a:ext cx="6618287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2971800" cy="224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9600"/>
            <a:ext cx="4856546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63690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28600"/>
            <a:ext cx="478487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r="4075"/>
          <a:stretch/>
        </p:blipFill>
        <p:spPr bwMode="auto">
          <a:xfrm>
            <a:off x="742951" y="838201"/>
            <a:ext cx="315277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David\Dropbox\SHS Files\Slideshow\hilar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16927" r="5195" b="6450"/>
          <a:stretch/>
        </p:blipFill>
        <p:spPr bwMode="auto">
          <a:xfrm>
            <a:off x="4162426" y="1150939"/>
            <a:ext cx="3105151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David\Dropbox\SHS Files\Slideshow\carol stou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3977"/>
          <a:stretch/>
        </p:blipFill>
        <p:spPr bwMode="auto">
          <a:xfrm>
            <a:off x="5953341" y="3657600"/>
            <a:ext cx="262846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219576"/>
            <a:ext cx="30099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5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23108"/>
            <a:ext cx="285908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4800600" y="1524000"/>
            <a:ext cx="23907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43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828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SENIOR YEAR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58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33401"/>
            <a:ext cx="4876800" cy="265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87275"/>
            <a:ext cx="1343025" cy="194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7" y="3918857"/>
            <a:ext cx="1600200" cy="231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12" y="1066800"/>
            <a:ext cx="1386970" cy="19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3200"/>
            <a:ext cx="6781800" cy="38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2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3185716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1676400" cy="224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44978"/>
            <a:ext cx="1668264" cy="223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163259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5740"/>
            <a:ext cx="1738967" cy="23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51" y="2471507"/>
            <a:ext cx="4917949" cy="356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9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7162800" cy="556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14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4281"/>
            <a:ext cx="1676400" cy="222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1651660" cy="219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48432"/>
            <a:ext cx="70754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3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247775"/>
            <a:ext cx="863758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9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483938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8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371547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2809"/>
            <a:ext cx="3600450" cy="308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8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7323137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33625"/>
            <a:ext cx="64277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8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1752600" cy="403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54" y="1152525"/>
            <a:ext cx="297988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24400"/>
            <a:ext cx="23622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447800"/>
            <a:ext cx="169433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571" y="4038600"/>
            <a:ext cx="408087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9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498704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6805"/>
            <a:ext cx="1600200" cy="220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990" y="1828800"/>
            <a:ext cx="1617023" cy="215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20"/>
          <a:stretch/>
        </p:blipFill>
        <p:spPr bwMode="auto">
          <a:xfrm>
            <a:off x="1447800" y="3810000"/>
            <a:ext cx="75422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5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" y="914400"/>
            <a:ext cx="139473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3400"/>
            <a:ext cx="222704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95800"/>
            <a:ext cx="4114800" cy="195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64126"/>
            <a:ext cx="1622153" cy="21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64" y="2514600"/>
            <a:ext cx="1904999" cy="28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83838"/>
            <a:ext cx="1562296" cy="220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277677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/>
          <a:stretch/>
        </p:blipFill>
        <p:spPr bwMode="auto">
          <a:xfrm>
            <a:off x="3048000" y="2247900"/>
            <a:ext cx="53721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5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84" y="685800"/>
            <a:ext cx="80184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0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6607744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3275"/>
            <a:ext cx="20161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2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4733925" cy="26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3514725" cy="245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297181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0" y="3877513"/>
            <a:ext cx="1615638" cy="21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87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6500812" cy="27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457200"/>
            <a:ext cx="6553200" cy="276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7635"/>
          <a:stretch/>
        </p:blipFill>
        <p:spPr bwMode="auto">
          <a:xfrm>
            <a:off x="1295400" y="609600"/>
            <a:ext cx="270156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2933700" cy="411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733800"/>
            <a:ext cx="4953000" cy="26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1494"/>
            <a:ext cx="6061185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1400"/>
            <a:ext cx="3650637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147163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0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6163674" cy="303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73834"/>
            <a:ext cx="1761922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7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866775"/>
            <a:ext cx="2353028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704850"/>
            <a:ext cx="2190751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123951"/>
            <a:ext cx="2343151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489" y="3048001"/>
            <a:ext cx="2993819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6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2701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43200"/>
            <a:ext cx="7357303" cy="36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4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770813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6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04800"/>
            <a:ext cx="41347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38400"/>
            <a:ext cx="3812991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85789"/>
            <a:ext cx="5700711" cy="41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19200"/>
            <a:ext cx="2809875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8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35115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8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66726"/>
            <a:ext cx="6172200" cy="414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9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4170363" cy="552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4724264" y="878940"/>
            <a:ext cx="3600450" cy="528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8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23050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1475"/>
            <a:ext cx="2195513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91000"/>
            <a:ext cx="31400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6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33349"/>
            <a:ext cx="7791071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00950" cy="646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4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9"/>
          <a:stretch/>
        </p:blipFill>
        <p:spPr bwMode="auto">
          <a:xfrm>
            <a:off x="342900" y="762000"/>
            <a:ext cx="5283771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399393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91000"/>
            <a:ext cx="2057400" cy="207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25" y="1524000"/>
            <a:ext cx="1580899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1676400" y="381000"/>
            <a:ext cx="3848294" cy="556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5301561" y="377877"/>
            <a:ext cx="2464645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34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199"/>
            <a:ext cx="4905375" cy="515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0000">
            <a:off x="1567760" y="536207"/>
            <a:ext cx="2464645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7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4800" y="1745288"/>
            <a:ext cx="4733626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2109"/>
            <a:ext cx="3810000" cy="270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1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"/>
            <a:ext cx="3352800" cy="659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3236"/>
            <a:ext cx="3609975" cy="661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0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/>
          <a:stretch/>
        </p:blipFill>
        <p:spPr bwMode="auto">
          <a:xfrm>
            <a:off x="409575" y="938213"/>
            <a:ext cx="8389938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7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696200" cy="663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3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4535487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4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33401"/>
            <a:ext cx="4684932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13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5" y="609601"/>
            <a:ext cx="7761287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8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30480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Past  Reunion Pictures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8178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4430936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71800"/>
            <a:ext cx="211053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990600"/>
            <a:ext cx="2677272" cy="441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3108325" cy="239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066800"/>
            <a:ext cx="710069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6292334"/>
            <a:ext cx="201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</a:t>
            </a:r>
            <a:r>
              <a:rPr lang="en-US" baseline="30000" dirty="0" smtClean="0"/>
              <a:t>th</a:t>
            </a:r>
            <a:r>
              <a:rPr lang="en-US" dirty="0" smtClean="0"/>
              <a:t> Reunion, 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543800" cy="482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1" y="6000750"/>
            <a:ext cx="195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r>
              <a:rPr lang="en-US" baseline="30000" dirty="0" smtClean="0"/>
              <a:t>th</a:t>
            </a:r>
            <a:r>
              <a:rPr lang="en-US" dirty="0" smtClean="0"/>
              <a:t> Reunion,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99954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5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ICT0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ICT0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3683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SC016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5562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2003 Reunion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44964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5410200"/>
            <a:ext cx="195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</a:t>
            </a:r>
            <a:r>
              <a:rPr lang="en-US" baseline="30000" dirty="0" smtClean="0"/>
              <a:t>th</a:t>
            </a:r>
            <a:r>
              <a:rPr lang="en-US" dirty="0" smtClean="0"/>
              <a:t> Reunion,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7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990601" y="808038"/>
            <a:ext cx="2590800" cy="258762"/>
          </a:xfrm>
        </p:spPr>
        <p:txBody>
          <a:bodyPr/>
          <a:lstStyle/>
          <a:p>
            <a:r>
              <a:rPr lang="en-US" sz="1600" dirty="0" smtClean="0"/>
              <a:t>From past reunion </a:t>
            </a:r>
            <a:r>
              <a:rPr lang="en-US" sz="1600" dirty="0" err="1" smtClean="0"/>
              <a:t>pics</a:t>
            </a:r>
            <a:r>
              <a:rPr lang="en-US" sz="1600" dirty="0" smtClean="0"/>
              <a:t>, 2008</a:t>
            </a:r>
          </a:p>
        </p:txBody>
      </p:sp>
      <p:pic>
        <p:nvPicPr>
          <p:cNvPr id="13315" name="Picture 3" descr="DSC016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600201"/>
            <a:ext cx="21717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SC016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SC016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799" y="-8229600"/>
            <a:ext cx="3656012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SC016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1"/>
            <a:ext cx="4572000" cy="34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1182584" y="1308101"/>
            <a:ext cx="2590800" cy="258762"/>
          </a:xfrm>
        </p:spPr>
        <p:txBody>
          <a:bodyPr/>
          <a:lstStyle/>
          <a:p>
            <a:r>
              <a:rPr lang="en-US" sz="1000" smtClean="0"/>
              <a:t>From past reunion pics, 2001</a:t>
            </a:r>
          </a:p>
        </p:txBody>
      </p:sp>
      <p:pic>
        <p:nvPicPr>
          <p:cNvPr id="12292" name="Picture 4" descr="SHS0001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308101"/>
            <a:ext cx="2338387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SHS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1600200" y="4495800"/>
            <a:ext cx="2590800" cy="258762"/>
          </a:xfrm>
        </p:spPr>
        <p:txBody>
          <a:bodyPr/>
          <a:lstStyle/>
          <a:p>
            <a:r>
              <a:rPr lang="en-US" sz="1600" dirty="0" smtClean="0"/>
              <a:t>From past reunion </a:t>
            </a:r>
            <a:r>
              <a:rPr lang="en-US" sz="1600" dirty="0" err="1" smtClean="0"/>
              <a:t>pics</a:t>
            </a:r>
            <a:r>
              <a:rPr lang="en-US" sz="1600" dirty="0" smtClean="0"/>
              <a:t>, 2009</a:t>
            </a:r>
          </a:p>
        </p:txBody>
      </p:sp>
      <p:pic>
        <p:nvPicPr>
          <p:cNvPr id="14340" name="Picture 4" descr="DSC018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1"/>
            <a:ext cx="3656013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SC018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 b="10158"/>
          <a:stretch/>
        </p:blipFill>
        <p:spPr bwMode="auto">
          <a:xfrm>
            <a:off x="609600" y="1600200"/>
            <a:ext cx="8094663" cy="473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609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Did you know that a Shortridge graduate  was the head writer for the I Love Lucy show and The Lucy Show?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76200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And, in an episode aired on January 21, 1963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there are many mentions of Shortridge when Lucy’s friend, Vivian, shows Lucy her Shortridge Year Book! 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619250" y="2743200"/>
            <a:ext cx="55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Thanks to classmate  Gordon West, who shared his DVD of the show, here is a short clip from that episode.  Later in the show, they talk about the Blue Devils, mention Mr. Hadley, and make Shortridge a pretty key part of the show! 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5667375"/>
            <a:ext cx="499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 Season 1, Episode 17, “Lucy Becomes a Reporter”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50230</TotalTime>
  <Words>277</Words>
  <Application>Microsoft Office PowerPoint</Application>
  <PresentationFormat>On-screen Show (4:3)</PresentationFormat>
  <Paragraphs>37</Paragraphs>
  <Slides>103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past reunion pics, 2008</vt:lpstr>
      <vt:lpstr>From past reunion pics, 2001</vt:lpstr>
      <vt:lpstr>From past reunion pics, 2009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Resolution Testing</dc:title>
  <dc:creator>David Miller</dc:creator>
  <cp:lastModifiedBy>David Miller</cp:lastModifiedBy>
  <cp:revision>124</cp:revision>
  <dcterms:created xsi:type="dcterms:W3CDTF">2013-03-19T15:47:03Z</dcterms:created>
  <dcterms:modified xsi:type="dcterms:W3CDTF">2013-06-18T23:04:28Z</dcterms:modified>
</cp:coreProperties>
</file>